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tiff" ContentType="image/tiff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56" r:id="rId2"/>
    <p:sldMasterId id="2147483868" r:id="rId3"/>
    <p:sldMasterId id="2147483870" r:id="rId4"/>
    <p:sldMasterId id="2147483872" r:id="rId5"/>
    <p:sldMasterId id="2147483874" r:id="rId6"/>
    <p:sldMasterId id="2147483876" r:id="rId7"/>
    <p:sldMasterId id="2147483878" r:id="rId8"/>
    <p:sldMasterId id="2147483880" r:id="rId9"/>
    <p:sldMasterId id="2147483882" r:id="rId10"/>
    <p:sldMasterId id="2147483884" r:id="rId11"/>
    <p:sldMasterId id="2147483886" r:id="rId12"/>
    <p:sldMasterId id="2147483888" r:id="rId13"/>
    <p:sldMasterId id="2147483890" r:id="rId14"/>
    <p:sldMasterId id="2147483902" r:id="rId15"/>
    <p:sldMasterId id="2147483914" r:id="rId16"/>
  </p:sldMasterIdLst>
  <p:notesMasterIdLst>
    <p:notesMasterId r:id="rId41"/>
  </p:notesMasterIdLst>
  <p:sldIdLst>
    <p:sldId id="309" r:id="rId17"/>
    <p:sldId id="301" r:id="rId18"/>
    <p:sldId id="282" r:id="rId19"/>
    <p:sldId id="297" r:id="rId20"/>
    <p:sldId id="283" r:id="rId21"/>
    <p:sldId id="284" r:id="rId22"/>
    <p:sldId id="278" r:id="rId23"/>
    <p:sldId id="303" r:id="rId24"/>
    <p:sldId id="304" r:id="rId25"/>
    <p:sldId id="287" r:id="rId26"/>
    <p:sldId id="288" r:id="rId27"/>
    <p:sldId id="289" r:id="rId28"/>
    <p:sldId id="291" r:id="rId29"/>
    <p:sldId id="267" r:id="rId30"/>
    <p:sldId id="311" r:id="rId31"/>
    <p:sldId id="312" r:id="rId32"/>
    <p:sldId id="313" r:id="rId33"/>
    <p:sldId id="314" r:id="rId34"/>
    <p:sldId id="315" r:id="rId35"/>
    <p:sldId id="305" r:id="rId36"/>
    <p:sldId id="306" r:id="rId37"/>
    <p:sldId id="307" r:id="rId38"/>
    <p:sldId id="308" r:id="rId39"/>
    <p:sldId id="310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0000FF"/>
    <a:srgbClr val="CC00CC"/>
    <a:srgbClr val="A50021"/>
    <a:srgbClr val="00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743" autoAdjust="0"/>
    <p:restoredTop sz="94660"/>
  </p:normalViewPr>
  <p:slideViewPr>
    <p:cSldViewPr>
      <p:cViewPr varScale="1">
        <p:scale>
          <a:sx n="88" d="100"/>
          <a:sy n="88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FF8AB-99F7-4813-98B8-47BAACA570AA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59DD2-7202-4EBF-9100-D4BF159890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jpeg"/><Relationship Id="rId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615B6-CA1F-435A-BFED-8A4DF1C0DEC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C30DD-A97B-4C75-B188-6232ED86AF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</p:sldLayoutIdLst>
  <p:transition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1\marrage-cut.m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1\prayer%20home-cut.av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1\Aathmaavin%20Aksharangal-cut11-cut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38200" y="685800"/>
            <a:ext cx="7391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: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-\-{]-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thZn</a:t>
            </a:r>
            <a:endParaRPr lang="en-US" sz="3000" b="1" dirty="0">
              <a:solidFill>
                <a:srgbClr val="006600"/>
              </a:solidFill>
              <a:latin typeface="ML-Aathira" pitchFamily="82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a\p-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ASn-Øm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-h-N-\-am-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c£n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-­-h-\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mWp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a\p-jy³.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4928" y="3429000"/>
            <a:ext cx="521787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57200" y="1524000"/>
            <a:ext cx="81534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""Rm³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C¶v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IÂ]n-¡p¶ Cu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lrZ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-b-¯n-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bn-cn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PmK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tbmsS</a:t>
            </a:r>
            <a:r>
              <a:rPr kumimoji="0" lang="en-US" sz="3000" i="0" u="none" strike="noStrike" cap="none" normalizeH="0" baseline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 \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a¡sf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ho«n-em-bn-cn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-¡p-t¼mgpw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{X sN¿p-t¼mgpw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-¡p-t¼mgpw Fgp-t¶Â¡p-t¼mgpw Ah-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kwkm-cn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Ah</a:t>
            </a:r>
            <a:r>
              <a:rPr kumimoji="0" lang="en-US" sz="300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I¿nÂ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-¯-S-¯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]«-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AWn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Ah \n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I«nf¡mep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fnepw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Sn-hm-Xn-enepw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Fgp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'' (\n-b-a. 6:6þ9).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81000" y="381000"/>
            <a:ext cx="83058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-k-]-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-e\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Ifcn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Ya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hnZym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D¶X am\-ho-I-X-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IpSpw-_w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tfm-Sm-Zy-ambn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-t¡-­-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-¸n-t¡-­-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-¡-fm-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Cu AÀ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-¡Ä a¡-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{]Y-am-²ym-]-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Icpw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{][m-\m-²ym-]-I-cp-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\ne-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Åp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440382"/>
            <a:ext cx="3733800" cy="341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81000" y="645855"/>
            <a:ext cx="8458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IpSpw_¯nsâ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endParaRPr kumimoji="0" lang="en-US" sz="35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\l-¯n-e-[n-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Zm¼Xy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Ip«n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]o-I-c-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-I-fn-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epÅ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]¦m-fn-¯w,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\,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-X-km-£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]c-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n-b-h-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{][m\ t{]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Content Placeholder 3" descr="DSC_0163.JPG"/>
          <p:cNvPicPr>
            <a:picLocks noChangeAspect="1"/>
          </p:cNvPicPr>
          <p:nvPr/>
        </p:nvPicPr>
        <p:blipFill>
          <a:blip r:embed="rId3" cstate="print"/>
          <a:srcRect l="11956" t="9333" r="6522" b="6731"/>
          <a:stretch>
            <a:fillRect/>
          </a:stretch>
        </p:blipFill>
        <p:spPr>
          <a:xfrm>
            <a:off x="3200400" y="3429000"/>
            <a:ext cx="2667000" cy="3429000"/>
          </a:xfrm>
          <a:prstGeom prst="rect">
            <a:avLst/>
          </a:prstGeom>
          <a:ln w="76200">
            <a:noFill/>
          </a:ln>
        </p:spPr>
      </p:pic>
      <p:pic>
        <p:nvPicPr>
          <p:cNvPr id="6" name="Picture 2" descr="C:\Users\user\Desktop\857_nature-flower-blue-moti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886200"/>
            <a:ext cx="1907905" cy="262255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271272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2-Point Star 3"/>
          <p:cNvSpPr/>
          <p:nvPr/>
        </p:nvSpPr>
        <p:spPr>
          <a:xfrm>
            <a:off x="914400" y="762000"/>
            <a:ext cx="7239000" cy="5562600"/>
          </a:xfrm>
          <a:prstGeom prst="star32">
            <a:avLst>
              <a:gd name="adj" fmla="val 43958"/>
            </a:avLst>
          </a:prstGeom>
          <a:solidFill>
            <a:srgbClr val="FFFF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362200" y="2057400"/>
            <a:ext cx="4419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hnizmk¯nÂ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hfcp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IpSpw_</a:t>
            </a:r>
            <a:r>
              <a:rPr lang="en-US" sz="3000" dirty="0" err="1">
                <a:solidFill>
                  <a:srgbClr val="FF00FF"/>
                </a:solidFill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Ä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kaql¯nsâ</a:t>
            </a:r>
            <a:r>
              <a:rPr lang="en-US" sz="3000" dirty="0">
                <a:solidFill>
                  <a:srgbClr val="FF00FF"/>
                </a:solidFill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amXrIIfmWv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temIc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£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IpSpw_¯neqsSbmWv</a:t>
            </a:r>
            <a:r>
              <a:rPr lang="en-US" sz="3000" dirty="0">
                <a:solidFill>
                  <a:srgbClr val="FF00FF"/>
                </a:solidFill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k^e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amtI­Xv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IpSpw_w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kphntijw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Pohn¡p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thZnbmIWw</a:t>
            </a:r>
            <a:endParaRPr kumimoji="0" lang="en-US" sz="3000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sl</a:t>
            </a:r>
            <a:r>
              <a:rPr lang="en-US" sz="4500" dirty="0">
                <a:latin typeface="ML-Aathira" pitchFamily="82" charset="0"/>
              </a:rPr>
              <a:t>{_m. 13:1þ6)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a\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pjyÀ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hr¯nIÄ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I­v,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kzÀKØ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nXmhns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alXz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s¸Spt¯­Xn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\v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n§epsS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shfn¨w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AhcpsS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ap³]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Imin¡s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«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a¯m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5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:16).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IpSpw_§epsS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mY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aninlmsb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 err="1">
                <a:latin typeface="ML-Aathira" pitchFamily="82" charset="0"/>
              </a:rPr>
              <a:t>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Iq«mbvabnepw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amXm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nXm¡sfbbpw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iàcm¡Wta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{][m\</a:t>
            </a:r>
            <a:r>
              <a:rPr lang="en-US" sz="3000" b="1" dirty="0" err="1">
                <a:latin typeface="ML-Aathira" pitchFamily="82" charset="0"/>
              </a:rPr>
              <a:t>Xocpam</a:t>
            </a:r>
            <a:r>
              <a:rPr lang="en-US" sz="3000" b="1" dirty="0">
                <a:latin typeface="ML-Aathira" pitchFamily="82" charset="0"/>
              </a:rPr>
              <a:t>\§Ä </a:t>
            </a:r>
            <a:r>
              <a:rPr lang="en-US" sz="3000" b="1" dirty="0" err="1">
                <a:latin typeface="ML-Aathira" pitchFamily="82" charset="0"/>
              </a:rPr>
              <a:t>FSp¡p¶Xn</a:t>
            </a:r>
            <a:r>
              <a:rPr lang="en-US" sz="3000" b="1" dirty="0">
                <a:latin typeface="ML-Aathira" pitchFamily="82" charset="0"/>
              </a:rPr>
              <a:t>\v ap¼v Rm³ </a:t>
            </a:r>
            <a:r>
              <a:rPr lang="en-US" sz="3000" b="1" dirty="0" err="1">
                <a:latin typeface="ML-Aathira" pitchFamily="82" charset="0"/>
              </a:rPr>
              <a:t>amXm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nXm¡tfmSv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A`n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mbw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Bcmbpw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752600"/>
            <a:ext cx="9144000" cy="4191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143000"/>
            <a:ext cx="8305800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 err="1">
                <a:latin typeface="ML-Aathira" pitchFamily="82" charset="0"/>
              </a:rPr>
              <a:t>IpSpw_mwK§Äƒ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kzm`mhnIambn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Hcpan¨pIqSpt¼mÄ, B </a:t>
            </a:r>
            <a:r>
              <a:rPr lang="en-US" sz="3000" dirty="0" err="1">
                <a:latin typeface="ML-Aathira" pitchFamily="82" charset="0"/>
              </a:rPr>
              <a:t>kµÀ</a:t>
            </a:r>
            <a:r>
              <a:rPr lang="el-GR" sz="3000" dirty="0">
                <a:latin typeface="ML-Aathira" pitchFamily="82" charset="0"/>
              </a:rPr>
              <a:t>`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 err="1">
                <a:latin typeface="ML-Aathira" pitchFamily="82" charset="0"/>
              </a:rPr>
              <a:t>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{]</a:t>
            </a:r>
            <a:r>
              <a:rPr lang="en-US" sz="3000" dirty="0" err="1">
                <a:latin typeface="ML-Aathira" pitchFamily="82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°\</a:t>
            </a:r>
            <a:r>
              <a:rPr lang="en-US" sz="3000" dirty="0" err="1">
                <a:latin typeface="ML-Aathira" pitchFamily="82" charset="0"/>
              </a:rPr>
              <a:t>bv¡pw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ss__</a:t>
            </a:r>
            <a:r>
              <a:rPr lang="en-US" sz="3000" dirty="0" err="1">
                <a:latin typeface="ML-Aathira" pitchFamily="82" charset="0"/>
              </a:rPr>
              <a:t>nÄƒhmb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bv¡pw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Nn´¡pw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amXm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nXm¡fpsS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taÂt</a:t>
            </a:r>
            <a:r>
              <a:rPr lang="en-US" sz="3000" dirty="0">
                <a:latin typeface="ML-Aathira" pitchFamily="82" charset="0"/>
              </a:rPr>
              <a:t>\m«¯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S¡p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 err="1">
                <a:latin typeface="ML-Aathira" pitchFamily="82" charset="0"/>
              </a:rPr>
              <a:t>kapNnXamb</a:t>
            </a:r>
            <a:r>
              <a:rPr lang="en-US" sz="3000" dirty="0">
                <a:latin typeface="ML-Aathira" pitchFamily="82" charset="0"/>
              </a:rPr>
              <a:t> A\p </a:t>
            </a:r>
            <a:r>
              <a:rPr lang="en-US" sz="3000" dirty="0" err="1">
                <a:latin typeface="ML-Aathira" pitchFamily="82" charset="0"/>
              </a:rPr>
              <a:t>jvTm</a:t>
            </a:r>
            <a:r>
              <a:rPr lang="en-US" sz="3000" dirty="0">
                <a:latin typeface="ML-Aathira" pitchFamily="82" charset="0"/>
              </a:rPr>
              <a:t>\§</a:t>
            </a:r>
            <a:r>
              <a:rPr lang="en-US" sz="3000" dirty="0" err="1">
                <a:latin typeface="ML-Aathira" pitchFamily="82" charset="0"/>
              </a:rPr>
              <a:t>Ä¡pw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BtcmKyIcamb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mZ¯n</a:t>
            </a:r>
            <a:r>
              <a:rPr lang="en-US" sz="3000" dirty="0">
                <a:latin typeface="ML-Aathira" pitchFamily="82" charset="0"/>
              </a:rPr>
              <a:t>\pw D]</a:t>
            </a:r>
            <a:r>
              <a:rPr lang="en-US" sz="3000" dirty="0" err="1">
                <a:latin typeface="ML-Aathira" pitchFamily="82" charset="0"/>
              </a:rPr>
              <a:t>tbmKn¨v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Ahsb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</a:t>
            </a:r>
            <a:r>
              <a:rPr lang="en-US" sz="3000" dirty="0">
                <a:latin typeface="ML-Aathira" pitchFamily="82" charset="0"/>
              </a:rPr>
              <a:t>{][</a:t>
            </a:r>
            <a:r>
              <a:rPr lang="en-US" sz="3000" dirty="0">
                <a:latin typeface="ML-Aathira" pitchFamily="82" charset="0"/>
              </a:rPr>
              <a:t>m\§fm¡m</a:t>
            </a:r>
            <a:r>
              <a:rPr lang="en-US" sz="3000" dirty="0">
                <a:latin typeface="ML-Aathira" pitchFamily="82" charset="0"/>
              </a:rPr>
              <a:t>³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amXm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nXm¡Ä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ian¡Ww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HmtcmAwKhpw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ssZhkvt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lw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A\</a:t>
            </a:r>
            <a:r>
              <a:rPr lang="en-US" sz="3000" dirty="0" err="1">
                <a:latin typeface="ML-Aathira" pitchFamily="82" charset="0"/>
              </a:rPr>
              <a:t>p`hn¡pIbpw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AXv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aäpÅ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hÀ¡v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IÀ¶psImSp¡pIbpw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>
                <a:latin typeface="ML-Aathira" pitchFamily="82" charset="0"/>
              </a:rPr>
              <a:t>D]-</a:t>
            </a:r>
            <a:r>
              <a:rPr lang="en-US" sz="3000" dirty="0">
                <a:latin typeface="ML-Aathira" pitchFamily="82" charset="0"/>
              </a:rPr>
              <a:t>I-c-</a:t>
            </a:r>
            <a:r>
              <a:rPr lang="en-US" sz="3000" dirty="0" err="1">
                <a:latin typeface="ML-Aathira" pitchFamily="82" charset="0"/>
              </a:rPr>
              <a:t>Wambn¯oÀ¶v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kphntijhXv¡cW¯nsâ</a:t>
            </a:r>
            <a:r>
              <a:rPr lang="en-US" sz="3000" dirty="0">
                <a:latin typeface="ML-Aathira" pitchFamily="82" charset="0"/>
              </a:rPr>
              <a:t> thZnbmIm</a:t>
            </a:r>
            <a:r>
              <a:rPr lang="en-US" sz="3000" dirty="0">
                <a:latin typeface="ML-Aathira" pitchFamily="82" charset="0"/>
              </a:rPr>
              <a:t>³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AXv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IkvXh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IpSpw_s</a:t>
            </a:r>
            <a:r>
              <a:rPr lang="en-US" sz="3000" dirty="0">
                <a:latin typeface="ML-Aathira" pitchFamily="82" charset="0"/>
              </a:rPr>
              <a:t>¯ </a:t>
            </a:r>
            <a:r>
              <a:rPr lang="en-US" sz="3000" dirty="0" err="1">
                <a:latin typeface="ML-Aathira" pitchFamily="82" charset="0"/>
              </a:rPr>
              <a:t>klmbn¡pw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Gjybnse</a:t>
            </a:r>
            <a:r>
              <a:rPr lang="en-US" sz="3000" dirty="0">
                <a:latin typeface="ML-Aathira" pitchFamily="82" charset="0"/>
              </a:rPr>
              <a:t> k`. 46).</a:t>
            </a:r>
            <a:endParaRPr lang="en-US" sz="3000" dirty="0">
              <a:latin typeface="ML-Aathira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hangingPunct="0"/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jnXXzw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IpSpw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-_-Po-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hn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-X-¯n-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eqsS</a:t>
            </a:r>
            <a:endParaRPr lang="en-US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048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11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1\peter_in_the_house_of_cornel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636520"/>
            <a:ext cx="3454400" cy="414528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IpSpw_w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ssZh-Øm</a:t>
            </a:r>
            <a:r>
              <a:rPr lang="en-US" sz="2500" b="1" dirty="0">
                <a:latin typeface="ML-Aathira" pitchFamily="82" charset="0"/>
              </a:rPr>
              <a:t>-]n-X-</a:t>
            </a:r>
            <a:r>
              <a:rPr lang="en-US" sz="2500" b="1" dirty="0" err="1">
                <a:latin typeface="ML-Aathira" pitchFamily="82" charset="0"/>
              </a:rPr>
              <a:t>amWv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-_mw-K-§Ä X½n-epÅ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FÃm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tNÀ¶pÅ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</a:t>
            </a:r>
            <a:r>
              <a:rPr lang="en-US" sz="2500" b="1" dirty="0" err="1">
                <a:latin typeface="ML-Aathira" pitchFamily="82" charset="0"/>
              </a:rPr>
              <a:t>bpw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hgn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IpSpw_w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ssZhm</a:t>
            </a:r>
            <a:r>
              <a:rPr lang="en-US" sz="2500" b="1" dirty="0">
                <a:latin typeface="ML-Aathira" pitchFamily="82" charset="0"/>
              </a:rPr>
              <a:t>-e-b-</a:t>
            </a:r>
            <a:r>
              <a:rPr lang="en-US" sz="2500" b="1" dirty="0" err="1">
                <a:latin typeface="ML-Aathira" pitchFamily="82" charset="0"/>
              </a:rPr>
              <a:t>am¡n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amä-Ww</a:t>
            </a:r>
            <a:r>
              <a:rPr lang="en-US" sz="2500" b="1" dirty="0">
                <a:latin typeface="ML-Aathira" pitchFamily="82" charset="0"/>
              </a:rPr>
              <a:t>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09600" y="914400"/>
            <a:ext cx="7924800" cy="5078313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-_mw-K-§Ä </a:t>
            </a:r>
            <a:r>
              <a:rPr lang="en-US" sz="2500" b="1" dirty="0" err="1">
                <a:latin typeface="ML-Aathira" pitchFamily="82" charset="0"/>
              </a:rPr>
              <a:t>H¶n</a:t>
            </a:r>
            <a:r>
              <a:rPr lang="en-US" sz="2500" b="1" dirty="0">
                <a:latin typeface="ML-Aathira" pitchFamily="82" charset="0"/>
              </a:rPr>
              <a:t>-¨n-</a:t>
            </a:r>
            <a:r>
              <a:rPr lang="en-US" sz="2500" b="1" dirty="0" err="1">
                <a:latin typeface="ML-Aathira" pitchFamily="82" charset="0"/>
              </a:rPr>
              <a:t>cp¶p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\w ]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-¡ 			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. </a:t>
            </a:r>
          </a:p>
          <a:p>
            <a:pPr algn="just"/>
            <a:endParaRPr lang="en-US" sz="24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	a¡-</a:t>
            </a:r>
            <a:r>
              <a:rPr lang="en-US" sz="2500" b="1" dirty="0" err="1">
                <a:latin typeface="ML-Aathira" pitchFamily="82" charset="0"/>
              </a:rPr>
              <a:t>tfmSv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BZy-ambn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hnizmkw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kw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-t¡-­-			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hnizmkw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-¸n-t¡-­-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 				</a:t>
            </a: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-]n-</a:t>
            </a:r>
            <a:r>
              <a:rPr lang="en-US" sz="2500" b="1" dirty="0" err="1">
                <a:latin typeface="ML-Aathira" pitchFamily="82" charset="0"/>
              </a:rPr>
              <a:t>Xm¡fmWv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\l-¯n-e-[n-</a:t>
            </a:r>
            <a:r>
              <a:rPr lang="en-US" sz="2500" b="1" dirty="0" err="1">
                <a:latin typeface="ML-Aathira" pitchFamily="82" charset="0"/>
              </a:rPr>
              <a:t>jvTn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Zm¼-Xy-Po-hn-Xw, 				</a:t>
            </a:r>
            <a:r>
              <a:rPr lang="en-US" sz="2500" b="1" dirty="0" err="1">
                <a:latin typeface="ML-Aathira" pitchFamily="82" charset="0"/>
              </a:rPr>
              <a:t>Ip«n-IfpsS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InkvXob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]o-I-c-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IqZm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</a:t>
            </a:r>
            <a:r>
              <a:rPr lang="en-US" sz="2500" b="1" dirty="0">
                <a:latin typeface="ML-Aathira" pitchFamily="82" charset="0"/>
              </a:rPr>
              <a:t>-I-			fn-</a:t>
            </a:r>
            <a:r>
              <a:rPr lang="en-US" sz="2500" b="1" dirty="0" err="1">
                <a:latin typeface="ML-Aathira" pitchFamily="82" charset="0"/>
              </a:rPr>
              <a:t>epÅ</a:t>
            </a:r>
            <a:r>
              <a:rPr lang="en-US" sz="2500" b="1" dirty="0">
                <a:latin typeface="ML-Aathira" pitchFamily="82" charset="0"/>
              </a:rPr>
              <a:t> 	]¦m-fn-¯w, 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°-\,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-X-				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,- ]-c-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\-l- 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¯-\-§Ä 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-§n-			b-</a:t>
            </a:r>
            <a:r>
              <a:rPr lang="en-US" sz="2500" b="1" dirty="0" err="1">
                <a:latin typeface="ML-Aathira" pitchFamily="82" charset="0"/>
              </a:rPr>
              <a:t>hbmWp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IpSpw_¯nsâ</a:t>
            </a:r>
            <a:r>
              <a:rPr lang="en-US" sz="2500" b="1" dirty="0">
                <a:latin typeface="ML-Aathira" pitchFamily="82" charset="0"/>
              </a:rPr>
              <a:t>  {][m\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      			{]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¯\ </a:t>
            </a:r>
            <a:r>
              <a:rPr lang="en-US" sz="2500" b="1" dirty="0" err="1">
                <a:latin typeface="ML-Aathira" pitchFamily="82" charset="0"/>
              </a:rPr>
              <a:t>amÀK</a:t>
            </a:r>
            <a:r>
              <a:rPr lang="en-US" sz="2500" b="1" dirty="0">
                <a:latin typeface="ML-Aathira" pitchFamily="82" charset="0"/>
              </a:rPr>
              <a:t>-§Ä.	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-_-{]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</a:t>
            </a:r>
            <a:r>
              <a:rPr lang="en-US" sz="2500" b="1" dirty="0" err="1">
                <a:latin typeface="ML-Aathira" pitchFamily="82" charset="0"/>
              </a:rPr>
              <a:t>tbmSpw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-\-]m-cm-b-W-				</a:t>
            </a:r>
            <a:r>
              <a:rPr lang="en-US" sz="2500" b="1" dirty="0" err="1">
                <a:latin typeface="ML-Aathira" pitchFamily="82" charset="0"/>
              </a:rPr>
              <a:t>t¯mSpw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-_-§Ä </a:t>
            </a:r>
            <a:r>
              <a:rPr lang="en-US" sz="2500" b="1" dirty="0" err="1">
                <a:latin typeface="ML-Aathira" pitchFamily="82" charset="0"/>
              </a:rPr>
              <a:t>amXrImIpSpw</a:t>
            </a:r>
            <a:r>
              <a:rPr lang="en-US" sz="2500" b="1" dirty="0">
                <a:latin typeface="ML-Aathira" pitchFamily="82" charset="0"/>
              </a:rPr>
              <a:t>-_-§-fm-			I-W-</a:t>
            </a:r>
            <a:r>
              <a:rPr lang="en-US" sz="2500" b="1" dirty="0" err="1">
                <a:latin typeface="ML-Aathira" pitchFamily="82" charset="0"/>
              </a:rPr>
              <a:t>sa</a:t>
            </a:r>
            <a:r>
              <a:rPr lang="en-US" sz="2500" b="1" dirty="0">
                <a:latin typeface="ML-Aathira" pitchFamily="82" charset="0"/>
              </a:rPr>
              <a:t>-¶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-_-{]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</a:t>
            </a:r>
            <a:r>
              <a:rPr lang="en-US" sz="2500" b="1" dirty="0" err="1">
                <a:latin typeface="ML-Aathira" pitchFamily="82" charset="0"/>
              </a:rPr>
              <a:t>IÄ¡pw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-h-N-\-</a:t>
            </a:r>
            <a:r>
              <a:rPr lang="en-US" sz="2500" b="1" dirty="0" err="1">
                <a:latin typeface="ML-Aathira" pitchFamily="82" charset="0"/>
              </a:rPr>
              <a:t>hm</a:t>
            </a:r>
            <a:r>
              <a:rPr lang="en-US" sz="2500" b="1" dirty="0">
                <a:latin typeface="ML-Aathira" pitchFamily="82" charset="0"/>
              </a:rPr>
              <a:t>-b-	\</a:t>
            </a:r>
            <a:r>
              <a:rPr lang="en-US" sz="2500" b="1" dirty="0" err="1">
                <a:latin typeface="ML-Aathira" pitchFamily="82" charset="0"/>
              </a:rPr>
              <a:t>bv¡pw</a:t>
            </a:r>
            <a:r>
              <a:rPr lang="en-US" sz="2500" b="1" dirty="0">
                <a:latin typeface="ML-Aathira" pitchFamily="82" charset="0"/>
              </a:rPr>
              <a:t> t\</a:t>
            </a:r>
            <a:r>
              <a:rPr lang="en-US" sz="2500" b="1" dirty="0" err="1">
                <a:latin typeface="ML-Aathira" pitchFamily="82" charset="0"/>
              </a:rPr>
              <a:t>XrXzw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ÂIp¶p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IpSpw</a:t>
            </a:r>
            <a:r>
              <a:rPr lang="en-US" sz="2500" b="1" dirty="0">
                <a:latin typeface="ML-Aathira" pitchFamily="82" charset="0"/>
              </a:rPr>
              <a:t>-_-_-Ô-§</a:t>
            </a:r>
            <a:r>
              <a:rPr lang="en-US" sz="2500" b="1" dirty="0" err="1">
                <a:latin typeface="ML-Aathira" pitchFamily="82" charset="0"/>
              </a:rPr>
              <a:t>sf</a:t>
            </a:r>
            <a:r>
              <a:rPr lang="en-US" sz="2500" b="1" dirty="0">
                <a:latin typeface="ML-Aathira" pitchFamily="82" charset="0"/>
              </a:rPr>
              <a:t> BZ-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14400" y="685800"/>
            <a:ext cx="7315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-_-k-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taXw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amt½m-Zok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-X-cm-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At\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Bfp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-IÄ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-a-k-`-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D­m-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-cp-¶p.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tImÀtW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-en-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bqkpw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IpSpw-_hpw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(A-¸. 10)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enZn-bmbpw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IpSpw-_hpw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(A-¸. 16)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kvtX^m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mkpw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IpSpw-_hpw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(1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tImdn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16-:15).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8613" y="3276600"/>
            <a:ext cx="64137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rage-cut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04800" y="703451"/>
            <a:ext cx="84582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ssZh-Øm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nXw</a:t>
            </a:r>
            <a:endParaRPr kumimoji="0" lang="en-US" sz="35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Xobpw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pcp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-j\pw X½nÂ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Imew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apgp-h³ \o­p-\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nÂ¡p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ZrV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Ôw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Df-hm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hnhml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DS-¼Sn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kz`m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mÂXs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Z¼-Xn-I-fpsS \·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a¡Ä¡v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P·w-sIm-Sp¯v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icn-bmbn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]o-I-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-\pw 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th­n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Dt</a:t>
            </a:r>
            <a:r>
              <a:rPr lang="en-US" sz="3000" dirty="0" err="1">
                <a:latin typeface="ML-Aathira" pitchFamily="82" charset="0"/>
              </a:rPr>
              <a:t>±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-¡-s¸-«n-«p-Å-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Xm-Wv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-e-¯n-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sâbpw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kjvSm-hmb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pjykaq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Bcw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-`-hp-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Zm¼-Xy-_Ôs¯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343400"/>
            <a:ext cx="335179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14400" y="645855"/>
            <a:ext cx="7315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kaqlw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A50021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-_mw-K-</a:t>
            </a:r>
            <a:r>
              <a:rPr lang="en-US" sz="3000" dirty="0">
                <a:solidFill>
                  <a:srgbClr val="7030A0"/>
                </a:solidFill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X½n-epÅ ]c-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]c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FÃm-hcpw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tNÀ¶pÅ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solidFill>
                  <a:srgbClr val="7030A0"/>
                </a:solidFill>
                <a:latin typeface="ML-Aathira" pitchFamily="82" charset="0"/>
              </a:rPr>
              <a:t>°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-e-b-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am¡n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amä-Ww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04800" y="3352800"/>
            <a:ext cx="8458200" cy="3200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	t{]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jnXX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-z-¯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nsâ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ImXÂ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ssZhw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a\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pjyhÀ¤t¯mSv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CutimbneqsS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ImWn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¨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kvt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l¯n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\v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km£nbmhpI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F¶XmWv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.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k`bnÂ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t{]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jnX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{]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hÀ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¯\¯ns³d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Gähpw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^e{]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Zamb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am[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yaamWv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L-Aathira" pitchFamily="82" charset="0"/>
                <a:ea typeface="+mn-ea"/>
                <a:cs typeface="+mn-cs"/>
              </a:rPr>
              <a:t>IpSpw_w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L-Aathira" pitchFamily="82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ayer home-cu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athmaavin Aksharangal-cut11-cu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57200" y="990600"/>
            <a:ext cx="83058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kzbw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ad¶p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hsc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amlmßyw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a¡Ä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n¶p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nÀt</a:t>
            </a:r>
            <a:r>
              <a:rPr lang="en-US" sz="3000" dirty="0" err="1">
                <a:latin typeface="ML-Aathira" pitchFamily="82" charset="0"/>
              </a:rPr>
              <a:t>±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AwKo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sXäp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-cp-¶p. 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-X-¯n\p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-I-I-fm-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k`-bn-eqsS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qÀ¯n-bm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-¡-s¸-Sp¶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-c£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-_-¯n-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eq-sS-bp-amWp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k^-e-am-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-­-Xv.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k`sb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-t]m-se-¯s¶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Spw_w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thZn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endParaRPr kumimoji="0" lang="en-US" sz="300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788</TotalTime>
  <Words>171</Words>
  <Application>Microsoft Office PowerPoint</Application>
  <PresentationFormat>On-screen Show (4:3)</PresentationFormat>
  <Paragraphs>60</Paragraphs>
  <Slides>24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Theme1</vt:lpstr>
      <vt:lpstr>Default Design</vt:lpstr>
      <vt:lpstr>2_Default Design</vt:lpstr>
      <vt:lpstr>8_Default Design</vt:lpstr>
      <vt:lpstr>7_Default Design</vt:lpstr>
      <vt:lpstr>chri_0644_slide</vt:lpstr>
      <vt:lpstr>6_Default Design</vt:lpstr>
      <vt:lpstr>9_Default Design</vt:lpstr>
      <vt:lpstr>10_Default Design</vt:lpstr>
      <vt:lpstr>11_Default Design</vt:lpstr>
      <vt:lpstr>12_Default Design</vt:lpstr>
      <vt:lpstr>13_Default Design</vt:lpstr>
      <vt:lpstr>1_Default Design</vt:lpstr>
      <vt:lpstr>Technic</vt:lpstr>
      <vt:lpstr>Opulent</vt:lpstr>
      <vt:lpstr>Office Theme</vt:lpstr>
      <vt:lpstr>k` t{]jnX kaqlw kotdm ae-_mÀ k`-bpsS hnizmk  ]cn-io-e\ ]mTm-hen.</vt:lpstr>
      <vt:lpstr>t{]jnXXzw  IpSpw-_-Po-hn-X-¯n-eqsS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t{]jnXXzw IpSpw_PohnX¯n</dc:title>
  <dc:creator>Lijo chummar</dc:creator>
  <cp:lastModifiedBy>Administrator</cp:lastModifiedBy>
  <cp:revision>135</cp:revision>
  <dcterms:created xsi:type="dcterms:W3CDTF">2011-08-25T11:05:08Z</dcterms:created>
  <dcterms:modified xsi:type="dcterms:W3CDTF">2013-10-25T08:09:21Z</dcterms:modified>
</cp:coreProperties>
</file>